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D70EFBE-91F6-6D35-45E1-A6DF5A7844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9C6DBA-B9BC-7A18-5427-4B7CDFACC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4F263-9146-4487-B16B-14825B8A5D93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9208C4-290C-5005-E2B3-2C04B16F77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58525-E4C7-3093-A937-2A5F2DBA53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5EAFD-0448-43CD-8838-BB82C1AAB0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18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A39F4-895C-4122-B162-33C98C1AB98A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9DA7E-08D6-4AF6-98E1-688DE7D7E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48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autom.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Text, Screenshot, Schrift, Logo enthält.">
            <a:extLst>
              <a:ext uri="{FF2B5EF4-FFF2-40B4-BE49-F238E27FC236}">
                <a16:creationId xmlns:a16="http://schemas.microsoft.com/office/drawing/2014/main" id="{7DF0FA17-A430-DAD5-972F-63FC2D023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091" y="4719673"/>
            <a:ext cx="5027308" cy="1684755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E6ED084-A6DA-36CF-C39E-1C09D49695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 rot="10800000">
            <a:off x="0" y="6273800"/>
            <a:ext cx="12192000" cy="584200"/>
          </a:xfrm>
          <a:prstGeom prst="rect">
            <a:avLst/>
          </a:prstGeom>
        </p:spPr>
      </p:pic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257AC91B-98F0-FC18-275E-C826176980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40227"/>
            <a:ext cx="9144000" cy="817562"/>
          </a:xfrm>
        </p:spPr>
        <p:txBody>
          <a:bodyPr>
            <a:normAutofit/>
          </a:bodyPr>
          <a:lstStyle>
            <a:lvl1pPr marL="0" indent="0" algn="ctr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2FC063-52E6-A6E6-2747-0CFC4A9CC0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1508166"/>
            <a:ext cx="9144000" cy="679409"/>
          </a:xfrm>
        </p:spPr>
        <p:txBody>
          <a:bodyPr>
            <a:noAutofit/>
          </a:bodyPr>
          <a:lstStyle>
            <a:lvl1pPr marL="0" indent="0" algn="ctr">
              <a:buNone/>
              <a:defRPr sz="6000" b="0" cap="all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BEISPIELTITEL</a:t>
            </a:r>
          </a:p>
        </p:txBody>
      </p:sp>
    </p:spTree>
    <p:extLst>
      <p:ext uri="{BB962C8B-B14F-4D97-AF65-F5344CB8AC3E}">
        <p14:creationId xmlns:p14="http://schemas.microsoft.com/office/powerpoint/2010/main" val="425712337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 -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2A649CC-2789-130D-4266-2587BDD0149E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1B2FB97-22F0-3C13-828E-85840D3CE1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320992"/>
            <a:ext cx="1259840" cy="302155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de-DE" dirty="0"/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FC3C5B0-45A4-A7C6-51EE-5C5D838005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955299-385F-4172-D873-05BF01A4DF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1917701"/>
            <a:ext cx="9488487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7DC9919-07C2-CD3D-59DC-629888A3A3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2416175"/>
            <a:ext cx="9499600" cy="3466465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 Aufzählung einfügen.</a:t>
            </a: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inion Pro" panose="02040503050306020203" pitchFamily="18" charset="0"/>
            </a:endParaRP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dirty="0"/>
          </a:p>
        </p:txBody>
      </p:sp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663DF018-653F-3E72-A30C-E544D2F0CD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188719"/>
            <a:ext cx="9144000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</p:spTree>
    <p:extLst>
      <p:ext uri="{BB962C8B-B14F-4D97-AF65-F5344CB8AC3E}">
        <p14:creationId xmlns:p14="http://schemas.microsoft.com/office/powerpoint/2010/main" val="210442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 -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2A649CC-2789-130D-4266-2587BDD0149E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1B2FB97-22F0-3C13-828E-85840D3CE1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320992"/>
            <a:ext cx="1259840" cy="302155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de-DE" dirty="0"/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FC3C5B0-45A4-A7C6-51EE-5C5D838005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955299-385F-4172-D873-05BF01A4DF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1917701"/>
            <a:ext cx="9488487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7DC9919-07C2-CD3D-59DC-629888A3A3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2306447"/>
            <a:ext cx="9499600" cy="325310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einen Text einfügen.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invidunt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ut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labore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magna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aliquyam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erat,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voluptua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At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vero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eos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accusam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justo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duo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rebum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Stet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clita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kasd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gubergren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takimata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sanctus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est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consetetur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sadipscing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invidunt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ut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labore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magna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aliquyam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erat,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voluptua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At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vero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eos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accusam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justo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duo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rebum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Stet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clita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kasd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gubergren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takimata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sanctus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est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consetetur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sadipscing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</a:t>
            </a:r>
            <a:endParaRPr lang="de-DE" dirty="0"/>
          </a:p>
        </p:txBody>
      </p:sp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663DF018-653F-3E72-A30C-E544D2F0CD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188719"/>
            <a:ext cx="9144000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</p:spTree>
    <p:extLst>
      <p:ext uri="{BB962C8B-B14F-4D97-AF65-F5344CB8AC3E}">
        <p14:creationId xmlns:p14="http://schemas.microsoft.com/office/powerpoint/2010/main" val="4810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442BD75-D471-12E2-A0B2-4EC4947FA2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5999" y="320991"/>
            <a:ext cx="6096001" cy="5957889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E06B3F47-91CF-2F17-2CF5-E5474BDAD8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917701"/>
            <a:ext cx="5562601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E3D04348-956B-86A6-EC6A-626A25EA58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4" name="Textplatzhalter 21">
            <a:extLst>
              <a:ext uri="{FF2B5EF4-FFF2-40B4-BE49-F238E27FC236}">
                <a16:creationId xmlns:a16="http://schemas.microsoft.com/office/drawing/2014/main" id="{69FD780B-DE08-C532-FD9F-F8FC2B2F12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288" y="1188719"/>
            <a:ext cx="5573711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0CB31502-ABC9-00A6-F3E2-B16F7E1409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371" y="316250"/>
            <a:ext cx="1432560" cy="337376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 –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15397FB-0B51-B4FC-1378-A23B1A5148FB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B95F14EE-E63E-33A7-F772-F392F983DB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000" y="2416175"/>
            <a:ext cx="5587371" cy="3698113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 Aufzählung einfügen.</a:t>
            </a: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inion Pro" panose="02040503050306020203" pitchFamily="18" charset="0"/>
            </a:endParaRP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2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92E6C380-928D-2C58-300A-AA1105F784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8971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>
                <a:solidFill>
                  <a:srgbClr val="174195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2" name="Grafik 9">
            <a:extLst>
              <a:ext uri="{FF2B5EF4-FFF2-40B4-BE49-F238E27FC236}">
                <a16:creationId xmlns:a16="http://schemas.microsoft.com/office/drawing/2014/main" id="{58B24D31-C1F9-AB25-AFA6-90DE9C276768}"/>
              </a:ext>
            </a:extLst>
          </p:cNvPr>
          <p:cNvSpPr/>
          <p:nvPr/>
        </p:nvSpPr>
        <p:spPr>
          <a:xfrm rot="10800000">
            <a:off x="0" y="6273800"/>
            <a:ext cx="12192000" cy="584200"/>
          </a:xfrm>
          <a:custGeom>
            <a:avLst/>
            <a:gdLst>
              <a:gd name="connsiteX0" fmla="*/ 12192000 w 12192000"/>
              <a:gd name="connsiteY0" fmla="*/ 0 h 584200"/>
              <a:gd name="connsiteX1" fmla="*/ 6096000 w 12192000"/>
              <a:gd name="connsiteY1" fmla="*/ 0 h 584200"/>
              <a:gd name="connsiteX2" fmla="*/ 5602605 w 12192000"/>
              <a:gd name="connsiteY2" fmla="*/ 0 h 584200"/>
              <a:gd name="connsiteX3" fmla="*/ 0 w 12192000"/>
              <a:gd name="connsiteY3" fmla="*/ 0 h 584200"/>
              <a:gd name="connsiteX4" fmla="*/ 0 w 12192000"/>
              <a:gd name="connsiteY4" fmla="*/ 584200 h 584200"/>
              <a:gd name="connsiteX5" fmla="*/ 6096000 w 12192000"/>
              <a:gd name="connsiteY5" fmla="*/ 584200 h 584200"/>
              <a:gd name="connsiteX6" fmla="*/ 6096000 w 12192000"/>
              <a:gd name="connsiteY6" fmla="*/ 317500 h 584200"/>
              <a:gd name="connsiteX7" fmla="*/ 12192000 w 12192000"/>
              <a:gd name="connsiteY7" fmla="*/ 3175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4200">
                <a:moveTo>
                  <a:pt x="12192000" y="0"/>
                </a:moveTo>
                <a:lnTo>
                  <a:pt x="6096000" y="0"/>
                </a:lnTo>
                <a:lnTo>
                  <a:pt x="5602605" y="0"/>
                </a:lnTo>
                <a:lnTo>
                  <a:pt x="0" y="0"/>
                </a:lnTo>
                <a:lnTo>
                  <a:pt x="0" y="584200"/>
                </a:lnTo>
                <a:lnTo>
                  <a:pt x="6096000" y="584200"/>
                </a:lnTo>
                <a:lnTo>
                  <a:pt x="6096000" y="317500"/>
                </a:lnTo>
                <a:lnTo>
                  <a:pt x="12192000" y="317500"/>
                </a:lnTo>
                <a:close/>
              </a:path>
            </a:pathLst>
          </a:custGeom>
          <a:solidFill>
            <a:srgbClr val="164194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D2904D09-4990-7337-099B-002A6AFECD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371" y="316250"/>
            <a:ext cx="1432560" cy="337376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>
                <a:solidFill>
                  <a:srgbClr val="174195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 –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8E3BC59D-F279-7A98-A545-1146032821BE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solidFill>
                <a:srgbClr val="174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652F41-41D1-33AB-7E6D-7312AAEAB6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5371" y="5942902"/>
            <a:ext cx="6024838" cy="330898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174195"/>
                </a:solidFill>
              </a:defRPr>
            </a:lvl1pPr>
          </a:lstStyle>
          <a:p>
            <a:pPr lvl="0"/>
            <a:r>
              <a:rPr lang="de-DE" dirty="0"/>
              <a:t>Bildunterschrift - Beschreibung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A08DA3D-33DC-DF5B-FEE7-3259ADA62AE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943420"/>
            <a:ext cx="12192000" cy="496315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1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Logo enthält.">
            <a:extLst>
              <a:ext uri="{FF2B5EF4-FFF2-40B4-BE49-F238E27FC236}">
                <a16:creationId xmlns:a16="http://schemas.microsoft.com/office/drawing/2014/main" id="{364D26FB-0821-67F1-CEBB-72860917E1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60"/>
          <a:stretch/>
        </p:blipFill>
        <p:spPr>
          <a:xfrm>
            <a:off x="3416091" y="4719673"/>
            <a:ext cx="5027308" cy="1139563"/>
          </a:xfrm>
          <a:prstGeom prst="rect">
            <a:avLst/>
          </a:prstGeom>
        </p:spPr>
      </p:pic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1636FAF4-79E4-0D57-1844-65C5C1B29B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40227"/>
            <a:ext cx="9144000" cy="817562"/>
          </a:xfrm>
        </p:spPr>
        <p:txBody>
          <a:bodyPr>
            <a:normAutofit/>
          </a:bodyPr>
          <a:lstStyle>
            <a:lvl1pPr marL="0" indent="0" algn="ctr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4" name="Textplatzhalter 4">
            <a:extLst>
              <a:ext uri="{FF2B5EF4-FFF2-40B4-BE49-F238E27FC236}">
                <a16:creationId xmlns:a16="http://schemas.microsoft.com/office/drawing/2014/main" id="{AE40238E-B0F4-34ED-DE1F-C4005986CE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1508166"/>
            <a:ext cx="9144000" cy="679409"/>
          </a:xfrm>
        </p:spPr>
        <p:txBody>
          <a:bodyPr>
            <a:noAutofit/>
          </a:bodyPr>
          <a:lstStyle>
            <a:lvl1pPr marL="0" indent="0" algn="ctr">
              <a:buNone/>
              <a:defRPr sz="6000" b="0" cap="all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89680951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C14927-D6F5-3FD2-8166-C4CAB37F9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42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9F832D-A683-4A23-3468-239B54846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96639"/>
            <a:ext cx="10515600" cy="216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F552520-E620-D381-8839-1AFE3152DE4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0" y="0"/>
            <a:ext cx="12192000" cy="5842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35D7730-0E31-A60F-641B-F060CA6CE1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rot="10800000">
            <a:off x="0" y="6273800"/>
            <a:ext cx="12192000" cy="58420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A1EF34-6801-0AFB-FAF1-A9558D886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532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3D139F-AD8D-AB0E-E757-EE6C9016F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25440" y="6167278"/>
            <a:ext cx="670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0BEB-B46C-40BF-A1A2-CF1CC77CD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41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52" r:id="rId4"/>
    <p:sldLayoutId id="2147483654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4195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41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90B3ABC-9679-2A04-9650-91383A35FA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51F642-CBBA-1163-AAD2-B08B82574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8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11C6102-FE79-CDFE-71E9-83F45124C4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02F3A9-AA6B-017F-0056-1D871C02D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6D232B-AA38-C3EC-5A0D-284DAB46D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E9B447-ADDF-54F1-4400-5D4D7B864A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0919923-F8E0-1A56-71F4-FF68F515F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62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1B81DBF-8A13-8BCF-0F68-C427EDE18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ECB30F-5975-3EEC-C388-C254D834BE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934701-6033-B278-725F-1D4514C35C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FD1151-BD05-2683-2015-67EB7BAFF3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58C0D3C-24D4-22C9-2E5A-7DC4CAA6DD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64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D88F781D-9063-69A8-7584-E063091A77E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164806-EDDB-6153-33D4-36F12446EF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47EFB8-4716-C02D-EDFE-F6A01109BD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CDE750-A6EB-4DB0-5E27-3888F3874E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D3CD194-5AB7-F5BD-62EB-732149CB53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2ED8DA3-C419-CE48-3EA3-ED868AA200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4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453599C-9F05-586C-7141-F101E8044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896ABF-F085-866F-D9CA-B38995ED7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898291-0377-3E48-95AC-790FC32DD3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7D541E1C-93DD-EAAB-45EE-099571347B8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633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78CA9DC-A7C8-78AA-85A4-4E3DAF2CB3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CF3B17-103D-FFA8-11BE-BC08B7EB05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19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BEISPIELTITEL BEISPIELUNTERTITEL</dc:title>
  <dc:creator>Markus Franke</dc:creator>
  <cp:lastModifiedBy>Christin Schmitt</cp:lastModifiedBy>
  <cp:revision>56</cp:revision>
  <dcterms:created xsi:type="dcterms:W3CDTF">2023-08-10T11:09:51Z</dcterms:created>
  <dcterms:modified xsi:type="dcterms:W3CDTF">2023-11-01T07:15:32Z</dcterms:modified>
</cp:coreProperties>
</file>